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6/6/2026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World Conference on Multidisciplinary Research Studies and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Education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WCMDRSE-2026) 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1026" name="Picture 2" descr="C:\Users\Manas IT\Desktop\wcmdrse-2026-se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6" y="413414"/>
            <a:ext cx="3000364" cy="872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World Conference on Multidisciplinary Research Studies and Education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(WCMDRSE-2026) </a:t>
            </a:r>
          </a:p>
        </p:txBody>
      </p:sp>
      <p:pic>
        <p:nvPicPr>
          <p:cNvPr id="7" name="Picture 2" descr="C:\Users\Manas IT\Desktop\wcmdrse-2026-sep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76" y="413414"/>
            <a:ext cx="3000364" cy="872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World Conference on Multidisciplinary Research Studies and Education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(WCMDRSE-2026) </a:t>
            </a:r>
          </a:p>
        </p:txBody>
      </p:sp>
      <p:pic>
        <p:nvPicPr>
          <p:cNvPr id="5" name="Picture 2" descr="C:\Users\Manas IT\Desktop\wcmdrse-2026-se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6" y="413414"/>
            <a:ext cx="3000364" cy="872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World Conference on Multidisciplinary Research Studies and Education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(WCMDRSE-2026) </a:t>
            </a:r>
          </a:p>
        </p:txBody>
      </p:sp>
      <p:pic>
        <p:nvPicPr>
          <p:cNvPr id="5" name="Picture 2" descr="C:\Users\Manas IT\Desktop\wcmdrse-2026-se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6" y="413414"/>
            <a:ext cx="3000364" cy="872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World Conference on Multidisciplinary Research Studies and Education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(WCMDRSE-2026) </a:t>
            </a:r>
          </a:p>
        </p:txBody>
      </p:sp>
      <p:pic>
        <p:nvPicPr>
          <p:cNvPr id="5" name="Picture 2" descr="C:\Users\Manas IT\Desktop\wcmdrse-2026-se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6" y="413414"/>
            <a:ext cx="3000364" cy="872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World Conference on Multidisciplinary Research Studies and Education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(WCMDRSE-2026) </a:t>
            </a:r>
          </a:p>
        </p:txBody>
      </p:sp>
      <p:pic>
        <p:nvPicPr>
          <p:cNvPr id="5" name="Picture 2" descr="C:\Users\Manas IT\Desktop\wcmdrse-2026-se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6" y="413414"/>
            <a:ext cx="3000364" cy="872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World Conference on Multidisciplinary Research Studies and Education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(WCMDRSE-2026) </a:t>
            </a:r>
          </a:p>
        </p:txBody>
      </p:sp>
      <p:pic>
        <p:nvPicPr>
          <p:cNvPr id="5" name="Picture 2" descr="C:\Users\Manas IT\Desktop\wcmdrse-2026-se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6" y="413414"/>
            <a:ext cx="3000364" cy="872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World Conference on Multidisciplinary Research Studies and Education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(WCMDRSE-2026) </a:t>
            </a:r>
          </a:p>
        </p:txBody>
      </p:sp>
      <p:pic>
        <p:nvPicPr>
          <p:cNvPr id="6" name="Picture 2" descr="C:\Users\Manas IT\Desktop\wcmdrse-2026-sep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6" y="413414"/>
            <a:ext cx="3000364" cy="87244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669</TotalTime>
  <Words>170</Words>
  <Application>Microsoft Office PowerPoint</Application>
  <PresentationFormat>On-screen Show (4:3)</PresentationFormat>
  <Paragraphs>35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132</cp:revision>
  <dcterms:created xsi:type="dcterms:W3CDTF">2017-12-21T10:51:09Z</dcterms:created>
  <dcterms:modified xsi:type="dcterms:W3CDTF">2026-06-06T05:22:53Z</dcterms:modified>
</cp:coreProperties>
</file>